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5" r:id="rId6"/>
    <p:sldId id="266" r:id="rId7"/>
    <p:sldId id="267" r:id="rId8"/>
    <p:sldId id="268" r:id="rId9"/>
    <p:sldId id="264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E0000"/>
    <a:srgbClr val="171977"/>
    <a:srgbClr val="2F72C3"/>
    <a:srgbClr val="71A2DD"/>
    <a:srgbClr val="FF2929"/>
    <a:srgbClr val="2963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78" autoAdjust="0"/>
    <p:restoredTop sz="94737" autoAdjust="0"/>
  </p:normalViewPr>
  <p:slideViewPr>
    <p:cSldViewPr>
      <p:cViewPr>
        <p:scale>
          <a:sx n="60" d="100"/>
          <a:sy n="60" d="100"/>
        </p:scale>
        <p:origin x="-1507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4CBF-3CC0-4230-8E43-AEC785645377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52FD-F0C5-47C8-9B6A-3C841876C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100050993434475/videos/oa.236099104316899/102231328153315/?type=3&amp;theater&amp;ifg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100050993434475/videos/oa.236099104316899/102231821486599/?type=3&amp;theater&amp;ifg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100050993434475/videos/oa.236099104316899/102232348153213/?type=3&amp;theater&amp;ifg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100050993434475/videos/oa.236099104316899/102233644819750/?type=3&amp;theater&amp;ifg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100050993434475/videos/oa.236099104316899/102236948152753/?type=3&amp;theater&amp;ifg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4864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Презентација часа: </a:t>
            </a:r>
            <a:br>
              <a:rPr lang="sr-Cyrl-R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Приказ позоришне представе </a:t>
            </a:r>
            <a:br>
              <a:rPr lang="sr-Cyrl-R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,,Краљ Иби” </a:t>
            </a:r>
            <a:r>
              <a:rPr lang="sr-Cyrl-R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sr-Cyrl-R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2. разред гимназије </a:t>
            </a:r>
            <a:br>
              <a:rPr lang="sr-Cyrl-R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самостални (усмерени) рад ученика</a:t>
            </a:r>
            <a:r>
              <a:rPr lang="sr-Cyrl-R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Оливера Потић,</a:t>
            </a:r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професор српског језика и књижевности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Француска школа у Београду</a:t>
            </a:r>
            <a:br>
              <a:rPr lang="sr-Cyrl-R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Београд, 2. мај 2020.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3716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sr-Cyrl-RS" sz="2000" dirty="0" smtClean="0"/>
          </a:p>
          <a:p>
            <a:pPr algn="r"/>
            <a:endParaRPr lang="sr-Cyrl-RS" sz="13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sr-Cyrl-RS" sz="13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r-Cyrl-RS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578884" cy="762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 Круна сагласн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057400"/>
            <a:ext cx="2002592" cy="2895600"/>
          </a:xfrm>
          <a:prstGeom prst="rect">
            <a:avLst/>
          </a:prstGeom>
        </p:spPr>
      </p:pic>
      <p:pic>
        <p:nvPicPr>
          <p:cNvPr id="5" name="Picture 4" descr="004 Теодора сагласност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057400"/>
            <a:ext cx="1981200" cy="27178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2057400"/>
          <a:ext cx="2133600" cy="2895600"/>
        </p:xfrm>
        <a:graphic>
          <a:graphicData uri="http://schemas.openxmlformats.org/presentationml/2006/ole">
            <p:oleObj spid="_x0000_s1026" name="Acrobat Document" r:id="rId5" imgW="4556562" imgH="6408068" progId="AcroExch.Document.DC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00600" y="2057400"/>
          <a:ext cx="2230218" cy="2886075"/>
        </p:xfrm>
        <a:graphic>
          <a:graphicData uri="http://schemas.openxmlformats.org/presentationml/2006/ole">
            <p:oleObj spid="_x0000_s1027" name="Acrobat Document" r:id="rId6" imgW="4663440" imgH="6035040" progId="AcroExch.Document.DC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ДОДАТАК</a:t>
            </a:r>
          </a:p>
          <a:p>
            <a:pPr algn="ctr"/>
            <a:endParaRPr lang="sr-Cyrl-RS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Сагласности родитеља ученика који су на видеима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28600"/>
            <a:ext cx="578884" cy="762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524000"/>
            <a:ext cx="9144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4953000"/>
            <a:ext cx="9144000" cy="1905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RS" sz="13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sr-Cyrl-R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Опис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r-Cyrl-R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sr-Cyrl-R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sr-Cyrl-R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Уводни видео: професоркин туторијал</a:t>
            </a:r>
          </a:p>
          <a:p>
            <a:pPr>
              <a:buNone/>
            </a:pPr>
            <a:r>
              <a:rPr lang="sr-Cyrl-R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(22,5  минута) </a:t>
            </a:r>
          </a:p>
          <a:p>
            <a:pPr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sr-Cyrl-RS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r-Cyrl-RS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lang="en-US" sz="13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Cyrl-R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 smtClean="0">
              <a:solidFill>
                <a:srgbClr val="EE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578884" cy="762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438400"/>
            <a:ext cx="9144000" cy="22558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** </a:t>
            </a:r>
            <a:r>
              <a:rPr kumimoji="0" lang="sr-Cyrl-R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Примери радова ученика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sr-Cyrl-R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четири видеа од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</a:t>
            </a:r>
            <a:r>
              <a:rPr kumimoji="0" lang="sr-Cyrl-R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по десетак </a:t>
            </a:r>
            <a:r>
              <a:rPr kumimoji="0" lang="sr-Cyrl-RS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минута):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038600"/>
            <a:ext cx="9144000" cy="2819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- ученик коме се представа допала у свим аспектима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ученица која је представу разумела, али јој се није допала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ученик који је посматрао представу из угла (можда) будућег филмског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радника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- ученица којој се посебно допао </a:t>
            </a:r>
            <a:r>
              <a:rPr kumimoji="0" lang="sr-Cyrl-R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задатак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и сама представа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https://www.facebook.com/100050993434475/videos/oa.236099104316899/102231328153315/?type=3&amp;theater&amp;ifg=1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578884" cy="762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943600"/>
            <a:ext cx="6934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sr-Cyrl-RS" sz="13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Туторијал професорке Оливере Потић</a:t>
            </a: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гугл учиониц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123110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Снимак екрана гугл учионице са задатком</a:t>
            </a:r>
          </a:p>
          <a:p>
            <a:pPr algn="ctr"/>
            <a:endParaRPr lang="sr-Cyrl-RS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78884" cy="762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6488668"/>
            <a:ext cx="64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r-Cyrl-RS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</a:t>
            </a:r>
            <a:r>
              <a:rPr lang="sr-Cyrl-R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https://www.facebook.com/100050993434475/videos/oa.236099104316899/102231821486599/?type=3&amp;theater&amp;ifg=1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578884" cy="762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943600"/>
            <a:ext cx="6934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sr-Cyrl-RS" sz="13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Лука Ђоковић, ученик 1а – приказ представе Краљ Иби</a:t>
            </a: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https://www.facebook.com/100050993434475/videos/oa.236099104316899/102232348153213/?type=3&amp;theater&amp;ifg=1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578884" cy="762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61722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Круна Петровић, ученик 1а – приказ представе Краљ Иби</a:t>
            </a: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https://www.facebook.com/100050993434475/videos/oa.236099104316899/102233644819750/?type=3&amp;theater&amp;ifg=1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578884" cy="762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943600"/>
            <a:ext cx="6934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sr-Cyrl-RS" sz="13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Урош Раковић, ученик 1а – приказ представе Краљ Иби</a:t>
            </a: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https://www.facebook.com/100050993434475/videos/oa.236099104316899/102236948152753/?type=3&amp;theater&amp;ifg=1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578884" cy="762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943600"/>
            <a:ext cx="6934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sr-Cyrl-RS" sz="13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Теодора Рађеновић, ученик 1а – приказ представе Краљ Иби</a:t>
            </a:r>
          </a:p>
          <a:p>
            <a:pPr algn="r"/>
            <a:r>
              <a:rPr lang="sr-Cyrl-R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Хвала на пажњи! </a:t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</a:br>
            <a:endParaRPr lang="en-US" i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</a:p>
          <a:p>
            <a:pPr algn="ctr">
              <a:buNone/>
            </a:pP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  <a:r>
              <a:rPr lang="sr-Cyrl-RS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Надамо се да вам се допао наш рад.</a:t>
            </a:r>
          </a:p>
          <a:p>
            <a:pPr algn="ctr">
              <a:buNone/>
            </a:pP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                               </a:t>
            </a: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Оливера, Лука, Круна,  </a:t>
            </a:r>
          </a:p>
          <a:p>
            <a:pPr algn="ctr">
              <a:buNone/>
            </a:pPr>
            <a:r>
              <a:rPr lang="sr-Cyrl-R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Урош и Теодора</a:t>
            </a:r>
            <a:endParaRPr lang="en-US" i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578884" cy="76200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Конкурс за најбољи пример наставе на даљину ,,Магија је у рукама наставника”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331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Adobe Acrobat Document</vt:lpstr>
      <vt:lpstr>Презентација часа:  Приказ позоришне представе  ,,Краљ Иби” – 2. разред гимназије  самостални (усмерени) рад ученика  Оливера Потић, професор српског језика и књижевности  Француска школа у Београду  Београд, 2. мај 2020.</vt:lpstr>
      <vt:lpstr>Опис</vt:lpstr>
      <vt:lpstr>https://www.facebook.com/100050993434475/videos/oa.236099104316899/102231328153315/?type=3&amp;theater&amp;ifg=1</vt:lpstr>
      <vt:lpstr>Slide 4</vt:lpstr>
      <vt:lpstr>https://www.facebook.com/100050993434475/videos/oa.236099104316899/102231821486599/?type=3&amp;theater&amp;ifg=1</vt:lpstr>
      <vt:lpstr>https://www.facebook.com/100050993434475/videos/oa.236099104316899/102232348153213/?type=3&amp;theater&amp;ifg=1</vt:lpstr>
      <vt:lpstr>https://www.facebook.com/100050993434475/videos/oa.236099104316899/102233644819750/?type=3&amp;theater&amp;ifg=1</vt:lpstr>
      <vt:lpstr>https://www.facebook.com/100050993434475/videos/oa.236099104316899/102236948152753/?type=3&amp;theater&amp;ifg=1</vt:lpstr>
      <vt:lpstr>     Хвала на пажњи!     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Olivera</dc:creator>
  <cp:lastModifiedBy>Olivera</cp:lastModifiedBy>
  <cp:revision>43</cp:revision>
  <dcterms:created xsi:type="dcterms:W3CDTF">2020-05-02T12:06:38Z</dcterms:created>
  <dcterms:modified xsi:type="dcterms:W3CDTF">2020-05-03T21:06:40Z</dcterms:modified>
</cp:coreProperties>
</file>